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EO BROKER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Is EO BROKER Legit?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Adam Rourke, Markets Editor · 1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Defining a legitimate brok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al operator — an identifiable company and product family standing behind the app, not an anonymous landing pa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oney handled as stated — client funds segregated from operating funds, with deposits and withdrawals working as the terms describ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Product matches marketing — the fixed-time, CFD, social and copy trading features actually function as show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awful process — AML and KYC verification applied consistently, which is a sign of compliance rather than obstruc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Legit means real operator, money handled as stated, product as advertised and lawful KYC — not guaranteed prof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EO BROKER's legitimacy evide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high-confidence rows are the ones you can check yourself, like the demo and the multi-platform deliver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low-confidence rows are the licensing and segregation claims, which rest on the operator's own statemen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 single row settles legitimacy; the value is in how consistently they point the same w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everal medium-confidence signals point to a real operation; the unverified regulator is the honest ga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The product as proo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ree demo account funded with virtual money, usable indefinitely before any deposit — the easiest thing to inspect yourself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ixed-time and CFD instruments across currencies, commodities, indices, equities and crypto, with the exact list varying by reg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ocial and copy trading that let you follow and mirror other traders, features that need real infrastructure to r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our delivery channels — iOS, Android, direct APK and a web terminal — kept in sync across releas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A deep, multi-platform product with a working demo rules out the thinnest fakes and is free to verif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Money handling that signals legitima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Deposits through cards and e-wallets with a low entry minimum, around USD 10, which varies by region and must be confirmed in-ap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KYC verification required before withdrawals release; an AML and anti-fraud control, not a stalling tactic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ethod matching — withdrawals route back to the original deposit method, a standard anti-fraud rule that surprises some us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iming — a short review window plus the payment provider's own processing time, with e-wallets generally quicker than cards or bank transf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The money path behaves like KYC-driven process, not theft; method matching and verification cause most delay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Legitimacy conclu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Identifiable EOLabs operator with a deep, multi-platform produc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Free demo account anyone can inspect before deposi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Stated client-fund segregation plus AML and KYC contro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Method-matched withdrawals and reversible, explainable account restriction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Best for cautious users who verify early and treat the demo as their evide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No specific regulator independently confirmed; licensing framed generica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ow to confirm EO Broker's legitimacy yoursel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ach the official app only. Install from the real store listing or domain to avoid clone and phishing sites, a common source of false scam repor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Open the free demo. Place fixed-time and CFD trades and try copy trading; confirm the product works as advertis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ead the current terms in-app. Check the minimum deposit, fees, account tiers, and the deposit and withdrawal rules, since figures mo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Complete KYC verification early. Submit a clear ID before your first withdrawal so payouts are not held for document revie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Run a small withdrawal test. Deposit a modest amount, trade lightly, then withdraw to the same method to watch the payout cycle end to en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•  Use the official app, test the demo, read terms, verify early, run a small withdrawal — proof you contro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17A65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C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17A65">
                    <a:alpha val="100000"/>
                  </a:srgbClr>
                </a:solidFill>
                <a:latin typeface="Calibri"/>
              </a:rPr>
              <a:t><![CDATA[https://eolegal.net/is-eobroker-legi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3">
                    <a:alpha val="100000"/>
                  </a:srgbClr>
                </a:solidFill>
                <a:latin typeface="Calibri"/>
              </a:rPr>
              <a:t><![CDATA[EO Broker Review is an independent editorial project and is not operated by, or affiliated with, EO Broker. Some outbound links are referral links and we may earn a commission if you open an account, at no cost to you; this never changes our analysis. Trading involves risk and you can lose your invested capit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Adam Rourke, Markets Editor</dc:creator>
  <cp:lastModifiedBy>Unknown Creator</cp:lastModifiedBy>
  <dcterms:created xsi:type="dcterms:W3CDTF">2026-07-07T20:52:06Z</dcterms:created>
  <dcterms:modified xsi:type="dcterms:W3CDTF">2026-07-07T20:52:06Z</dcterms:modified>
  <dc:title>Is EO BROKER Legit? Evidence-Based Review 2026</dc:title>
  <dc:description>Is EO Broker legit in 2026? An evidence-based review of licensing, company background, the trading app and withdrawals points to a genuine platform.</dc:description>
  <dc:subject>Is EO BROKER Legit?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