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38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17A6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17A65">
                    <a:alpha val="100000"/>
                  </a:srgbClr>
                </a:solidFill>
                <a:latin typeface="Calibri"/>
              </a:rPr>
              <a:t><![CDATA[EO BROKER RE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EO BROKER vs Quotex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863">
                    <a:alpha val="100000"/>
                  </a:srgbClr>
                </a:solidFill>
                <a:latin typeface="Calibri"/>
              </a:rPr>
              <a:t><![CDATA[Adam Rourke, Markets Editor · 15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17A6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17A65">
                    <a:alpha val="100000"/>
                  </a:srgbClr>
                </a:solidFill>
                <a:latin typeface="Calibri"/>
              </a:rPr>
              <a:t><![CDATA[Comparison overview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Both apps target the same trader: someone who wants quick fixed-time trades on a phone with a low entry cost. The headline difference is breadth, since EO Broker adds CFD-style in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Same category, same target user; EO Broker adds breadth, Quotex keeps it simpl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17A6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17A65">
                    <a:alpha val="100000"/>
                  </a:srgbClr>
                </a:solidFill>
                <a:latin typeface="Calibri"/>
              </a:rPr>
              <a:t><![CDATA[Features and tool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Instrument range — EO Broker pairs fixed-time trades with CFD-style leveraged instruments across currencies, commodities, indices, equities and crypto; Quotex centres on its fixed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Copy and social trading — EO Broker leans into a social feed and automated copy trading; Quotex offers social-style elements with lighter emphasi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Account tiers — EO Broker unlocks features as balances and activity grow, which rewards committed users but adds complexity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Learning path — both provide demo accounts and help-centre resources; Quotex is often praised for a gentle first-run experienc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Platform reach — EO Broker's direct APK gives Android users an install route outside the store, which some value and others treat cautiously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EO Broker wins on breadth and copy trading; Quotex earns its reputation for a focused, gentle interfa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17A6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17A65">
                    <a:alpha val="100000"/>
                  </a:srgbClr>
                </a:solidFill>
                <a:latin typeface="Calibri"/>
              </a:rPr>
              <a:t><![CDATA[Funding and withdrawal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Money movement looks similar on paper: low entry, cards and e-wallets in, identity checks before cashing out. The practical difference is in each platform's specific method list a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Funding and withdrawal mechanics are near-identical; KYC and method-matching govern speed on bo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17A6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17A65">
                    <a:alpha val="100000"/>
                  </a:srgbClr>
                </a:solidFill>
                <a:latin typeface="Calibri"/>
              </a:rPr>
              <a:t><![CDATA[Trust and platform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Licensing — both get the same generic international framing; we name no regulator or licence number for eithe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Client funds — each describes funds held separately from operating money, a standard claim to verify against current term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KYC and AML — both require identity verification, which is an anti-fraud control rather than an obstacl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Clone risk — phishing sites impersonate both brands, so use only the official app and domain for each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Support — both offer in-app chat, tickets and help centres, with the usual peak-time frictio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Trust posture is comparable; both use generic licensing framing and both face clone-site risk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17A6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17A65">
                    <a:alpha val="100000"/>
                  </a:srgbClr>
                </a:solidFill>
                <a:latin typeface="Calibri"/>
              </a:rPr>
              <a:t><![CDATA[Comparison verdic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Choose EO Broker if you want CFD-style instruments alongside fixed-time trades, copy and social trading, and account tiers to grow int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Choose Quotex if you prefer a streamlined, focused fixed-time interface with a gentle learning curv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Either way start on the free demo account, finish KYC before withdrawing, match your payment methods, and size positions conservatively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Both demand that you use only the official app to avoid clones and confirm current terms before funding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No outright winner: EO Broker for breadth, Quotex for focus, with the same disciplined habits on bo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17A6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17A65">
                    <a:alpha val="100000"/>
                  </a:srgbClr>
                </a:solidFill>
                <a:latin typeface="Calibri"/>
              </a:rPr>
              <a:t><![CDATA[https://eolegal.net/eobroker-vs-quotex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863">
                    <a:alpha val="100000"/>
                  </a:srgbClr>
                </a:solidFill>
                <a:latin typeface="Calibri"/>
              </a:rPr>
              <a:t><![CDATA[EO Broker Review is an independent editorial project and is not operated by, or affiliated with, EO Broker. Some outbound links are referral links and we may earn a commission if you open an account, at no cost to you; this never changes our analysis. Trading involves risk and you can lose your invested capita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Adam Rourke, Markets Editor</dc:creator>
  <cp:lastModifiedBy>Unknown Creator</cp:lastModifiedBy>
  <dcterms:created xsi:type="dcterms:W3CDTF">2026-07-07T20:52:09Z</dcterms:created>
  <dcterms:modified xsi:type="dcterms:W3CDTF">2026-07-07T20:52:09Z</dcterms:modified>
  <dc:title>EO BROKER vs Quotex 2026: Honest Comparison</dc:title>
  <dc:description>EO Broker vs Quotex for 2026: a fair comparison of features, demo accounts, deposits, withdrawals and apps to help you choose the right platform.</dc:description>
  <dc:subject>EO BROKER vs Quotex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