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8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EO BROKER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EO BROKER User Review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Adam Rourke, Markets Editor · 0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How users describe onboar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Quick registration: an email and basic details get most users into the app fas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mo first: practising with virtual funds before any deposit lowers the stakes and the anxiet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lear interface: the mobile app across iOS, Android, and APK is described as easy to navigat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ow entry: a minimum deposit around USD 10 makes the first live step feel small, though it should be confirmed in-app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Users describe onboarding as quick and demo-led; finishing KYC early prevents most later complai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Experiences with tra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sset breadth: currencies, commodities, indices, equities, and crypto give users plenty to trad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ixed-time frustration: short expiries feel random because they sit close to a coin flip after the payout edg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FD leverage: amplifies both gains and losses, which catches users who size positions too larg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py trading: mirroring other traders is a frequent positive for newcomers who don't want to pick trades alon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Users praise the tools and assets; most trading frustration is fixed-time market risk, not platform manipul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Experiences with money flow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asy deposits: bank cards and e-wallets fund accounts quickly, with few complaint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ethod-matching: withdrawals route back to the original deposit method, which surprises users who expected to cash out elsewher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KYC gate: identity verification must be complete before funds are released, the single biggest cause of payout dela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iming band: a short review window plus the payment provider's own processing time, with cards slower than e-wallet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posits are easy; withdrawal complaints mostly trace to KYC and method-matching, and usually resol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Sentiment patter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cross enough reviews a shape emerges. Sentiment runs warm at onboarding, dips through live trading and withdrawals, then partly recovers as users learn what actually drives the f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entiment tracks the user journey: warm at onboarding, cool at withdrawal, recovering once KYC cle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User-review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free demo and quick onboarding that users consistently rate highl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capable mobile app and broad assets, with social and copy trading for newcomer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asy deposits and a low entry around USD 10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ithdrawal complaints that, in follow-up posts, usually resolve once KYC clear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ixed-time products that feel random and punish over-sizing through leverag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ithdrawal timing gated by KYC and method-matching that surprises unprepared users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https://eolegal.net/eobroker-user-review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EO Broker Review is an independent editorial project and is not operated by, or affiliated with, EO Broker. Some outbound links are referral links and we may earn a commission if you open an account, at no cost to you; this never changes our analysis. Trading involves risk and you can lose your invested capit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Adam Rourke, Markets Editor</dc:creator>
  <cp:lastModifiedBy>Unknown Creator</cp:lastModifiedBy>
  <dcterms:created xsi:type="dcterms:W3CDTF">2026-07-07T20:52:08Z</dcterms:created>
  <dcterms:modified xsi:type="dcterms:W3CDTF">2026-07-07T20:52:08Z</dcterms:modified>
  <dc:title>EO BROKER User Reviews: Real Trader Voices 2026</dc:title>
  <dc:description>EO Broker user reviews for 2026 gathered from real traders, covering onboarding, the demo account, payouts and support, with an honest overall read.</dc:description>
  <dc:subject>EO BROKER User Reviews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