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O Broker Reviews & Compla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10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Why the word "scam" follows EO BROK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ss attribution: a trader who blows a deposit on leverage often blames the venue rather than the tr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one confusion: phishing domains impersonate trading apps, and their victims write reviews against the real bra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rocess friction: withdrawal reviews and verification steps feel like stalling to someone who wants cash tod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"scam" label reflects search behaviour and friction, not a verified finding, so it has to be examined claim by cla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ow we tested the platfor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behaviour: order execution, expiry handling, charting, and how fixed-time and CFD instruments are presented before any money is involv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ublished terms: the stated licensing model, fund-handling language, KYC requirements, and the method-matching withdrawal ru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laint structure: whether reports cluster around a few repeatable causes (KYC, method mismatch, losses) or describe random, unexplained disappearances of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one exposure: how easy it is to land on an impostor domain that would explain a chunk of the worst stori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verdict rests on the demo, published terms and complaint patterns, not on fabricated hands-on trading resul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Licensing and client-fund hand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named regulator: we did not confirm a specific licence or number, so we frame licensing generically rather than repeating a claim we cannot chec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olicy versus proof: "segregated" is a statement of policy until an audited custodian confirms it, so treat the published wording as a starting point, not a guarante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O Broker states segregated client funds and AML/KYC controls under international licensing, which is reassuring on paper but worth confirming in writing before depositing 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Withdrawals, deposits and the money tr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s: bank cards such as Visa and Mastercard plus a range of e-wallets, with regional methods vary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inimum: a low entry near USD 10 equivalent, though it moves by region and payment method and should be checked in the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als: routed back to the original deposit method under the method-matching ru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deposit and withdrawal mechanics map cleanly onto KYC, method-matching and provider timing, which is friction rather than evidence of stolen fu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Investigation verdict on the scam clai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ree demo account that lets anyone inspect execution before fund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w entry minimum near USD 10, so the cost of testing is sm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ted segregated client funds plus AML and KYC contro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and copy trading for people who want to learn by watch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OS, Android, direct APK and a browser terminal, so access is broa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icensing specifics were not independently verified, so trust rests partly on stated polic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ow to check EO Broker for your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nfirm you are on the official app: install only from the genuine app-store listing or the real domain, since clone sites cause a slice of the worst "scam" stori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ractise on the demo: trade fixed-time and CFD instruments with virtual funds until execution and expiry behaviour feel predicta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lete KYC before depositing: upload a clear, uncropped government ID so verification is done before your first withdrawal, not during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 the minimum: roughly USD 10, using a method you can also withdraw to, so the method-matching rule works for y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un a small withdrawal early: pull a portion back before you scale, and time it against the stated review-plus-provider wind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 the live terms: bonus conditions, fees and tier thresholds change, so confirm them in-app rather than trusting any figure he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2026-07-07T20:52:05Z</dcterms:created>
  <dcterms:modified xsi:type="dcterms:W3CDTF">2026-07-07T20:52:05Z</dcterms:modified>
  <dc:title>EO Broker Reviews &amp; Complaints 2026</dc:title>
  <dc:description>A full 2026 investigation into the EO Broker scam question, weighing licensing, withdrawals, the demo account and user reports to separate fact from myth.</dc:description>
  <dc:subject>EO Broker Reviews &amp; Complaints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