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O BROKER Legi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2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Review scope and metho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urces: EO Broker's own site and app-store listings are treated as the source of truth; forums and aggregators are read as sentiment, not fa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at we examine: the demo account, published terms on deposits and withdrawals, account tiers, and the spread of common complaints and their likely caus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at we avoid: naming a regulator we cannot confirm, inventing precise figures, or claiming tests we did not 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How to use it: treat each section as a checklist you can reproduce against the live app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is is a reproducible framework anchored on the demo and published terms, not a claim of live-money test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Company and licens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perator: EO Broker, part of the EOLabs family, offering fixed-time and CFD-style trad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icensing: an international licensing model with stated AML and KYC obligations, framed generically he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ient funds: described as held in segregated accounts, separate from operating money, which limits custody ris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at we will not do: name a regulator or licence number, because none has been verifi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real EOLabs operator with a generically framed licensing claim; treat the regulator detail as unverif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Platform an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account: free, funded with virtual money, no deposit required; the most efficient legitimacy check you can 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struments: fixed-time, binary-style trades plus CFD-style leverage on currencies, commodities, indices, equities and cryp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and copy trading: a feed to follow other traders and copy trading to mirror selected positions automatical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livery: iOS, Android, direct APK install and a browser-based terminal, kept in sync across releas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ducation: built-in tutorials and a help centre alongside the demo for practi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genuine multi-asset product with a free demo; the "rigged" feeling is market randomness, not manipul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Funding and withdraw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s: bank cards and a range of e-wallets, with a low entry minimum around USD 10 that varies by region and method and should be confirmed in-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verification: a one-time identity check, sometimes with proof of address, required before withdrawals relea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 matching: withdrawals route back to the original deposit method, a standard anti-fraud ru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iming: a short review window plus the payment provider's processing time; e-wallets are usually faster than cards or bank transf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ing and payouts behave like KYC-driven process; verify early and match methods to avoid the usual del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Legit review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dentifiable EOLabs operator with a deep, multi-platform produ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ree demo that lets anyone verify the platform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ted client-fund segregation with AML and KYC contro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xplainable withdrawal process; most delays trace to KYC or method match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Best for cautious traders who verify early and treat the demo as evid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pecific regulator not independently confir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eobroker-legit-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2026-07-07T20:52:07Z</dcterms:created>
  <dcterms:modified xsi:type="dcterms:W3CDTF">2026-07-07T20:52:07Z</dcterms:modified>
  <dc:title>EO BROKER Legit Review: Honest Verdict for 2026</dc:title>
  <dc:description>An honest EO Broker legit review for 2026 covering regulation, features, deposits, withdrawals and support, with a balanced verdict on its legitimacy.</dc:description>
  <dc:subject>EO BROKER Legit Review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