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Is EO BROKER Legit or a Scam?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1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Framing the legit-or-scam ques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egitimacy: does the operator exist, hold funds properly, and process withdrawals under stated rules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cam: is there deliberate, systematic theft, such as withdrawals that simply stop and an operator that disappears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ing risk: separate from both, the ordinary chance of losing money to market moves and lever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egitimacy, fraud and trading risk are three separate questions, and answering them as one is the root of most scam confus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The case for legitima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demo: a scam wants your deposit fast and has no reason to let you practise free for as long as you lik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py and social trading: imply an ongoing community the operator wants to retain, the opposite of an exit-scam timel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ccount tiers and education: ongoing-product features a smash-and-grab operation would not bother to buil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free demo, segregated-fund language, KYC, account tiers and broad distribution are the footprint of a real operator, not a quick frau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Testing for scam warning 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als stop entirely: the exit-scam signature. EO Broker complaints describe delayed or method-mismatched withdrawals that resolve after KYC, not a total w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identity verification: fraud-friendly platforms skip KYC. EO Broker requires it, which is friction but also a legitimacy sig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"Deposit more to release your funds": a hallmark of recovery and advance-fee scams. This is not a documented part of EO Broker\'s stated process; if anyone asks you to do it, tre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perator goes dark: no support, no updates. EO Broker maintains live chat, email tickets and a help centre, with friction at peak times rather than sil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oned or shifting domains: here the danger is real, but it comes from impostors, not the official app. Use only the genuine lis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O Broker fails to match the core scam markers; the only real hazard is impostor clone domains, which is a phishing risk, not operator frau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The role of trader expect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"I should win more than I lose": fixed-time payouts and the house edge mean a coin-flip win rate slowly loses money. That is the product working as designed, not chea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"My cash should arrive instantly": KYC and payment-provider windows exist at every compliant venue, so a first withdrawal taking time is rout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"Why do they need my ID?": AML rules require it; a platform that skipped verification would be the real wor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large share of scam accusations are expectation gaps; once a trader expects risk, KYC and payout timing, the platform stops looking dishon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Reaching a balanced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ree, open demo that lets anyone inspect the product before pay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ted segregated client funds plus AML and KYC contro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w entry minimum near USD 10, keeping the test cost sm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py and social trading, account tiers, and broad device suppor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laint record that matches ordinary friction, not exit-scam behavio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independently verified regulator, so licensing trust is partly on stated polic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Steps to trade EO Broker saf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stall only the official app: verify the genuine app-store listing or domain, because clones cause a real slice of bad experienc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pend real time on the demo: until execution, expiry and your own win rate stop surprising y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nish KYC before you deposit: a clear, uncropped ID clears verification ahead of your first withdraw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 the minimum: around USD 10, with a method you can also withdraw to so method-matching helps y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est a withdrawal early: pull part of the balance back before scaling, and time it against the stated wind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ize every position to survive: never stake money you need, and treat leverage as the accelerant it i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eobroker-legit-or-sca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2026-07-07T20:52:06Z</dcterms:created>
  <dcterms:modified xsi:type="dcterms:W3CDTF">2026-07-07T20:52:06Z</dcterms:modified>
  <dc:title>Is EO BROKER Legit or a Scam? Honest 2026 Answer</dc:title>
  <dc:description>Is EO Broker legit or a scam in 2026? We weigh regulation, segregated funds, app security and real trader feedback to give a clear, evidence-based answer.</dc:description>
  <dc:subject>Is EO BROKER Legit or a Scam?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